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9" r:id="rId3"/>
    <p:sldId id="266" r:id="rId4"/>
    <p:sldId id="268" r:id="rId5"/>
    <p:sldId id="267" r:id="rId6"/>
    <p:sldId id="257" r:id="rId7"/>
    <p:sldId id="259" r:id="rId8"/>
    <p:sldId id="260" r:id="rId9"/>
    <p:sldId id="258" r:id="rId10"/>
    <p:sldId id="261" r:id="rId11"/>
    <p:sldId id="262" r:id="rId12"/>
    <p:sldId id="263" r:id="rId13"/>
    <p:sldId id="264" r:id="rId14"/>
    <p:sldId id="270" r:id="rId15"/>
    <p:sldId id="271" r:id="rId16"/>
    <p:sldId id="273" r:id="rId17"/>
    <p:sldId id="272" r:id="rId18"/>
    <p:sldId id="276" r:id="rId19"/>
    <p:sldId id="275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51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2B08-5973-409E-A72A-63E3828E898B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00EB-EF01-45B2-B2E5-38ED6E60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53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2B08-5973-409E-A72A-63E3828E898B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00EB-EF01-45B2-B2E5-38ED6E60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2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2B08-5973-409E-A72A-63E3828E898B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00EB-EF01-45B2-B2E5-38ED6E60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89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2B08-5973-409E-A72A-63E3828E898B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00EB-EF01-45B2-B2E5-38ED6E60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45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2B08-5973-409E-A72A-63E3828E898B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00EB-EF01-45B2-B2E5-38ED6E60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64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2B08-5973-409E-A72A-63E3828E898B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00EB-EF01-45B2-B2E5-38ED6E60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4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2B08-5973-409E-A72A-63E3828E898B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00EB-EF01-45B2-B2E5-38ED6E60154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772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2B08-5973-409E-A72A-63E3828E898B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00EB-EF01-45B2-B2E5-38ED6E60154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22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2B08-5973-409E-A72A-63E3828E898B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00EB-EF01-45B2-B2E5-38ED6E60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72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2B08-5973-409E-A72A-63E3828E898B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00EB-EF01-45B2-B2E5-38ED6E60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2B08-5973-409E-A72A-63E3828E898B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00EB-EF01-45B2-B2E5-38ED6E60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87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8722B08-5973-409E-A72A-63E3828E898B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000EB-EF01-45B2-B2E5-38ED6E601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89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706group/xfyun-demo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p.pypa.io/en/stable/installing/" TargetMode="External"/><Relationship Id="rId2" Type="http://schemas.openxmlformats.org/officeDocument/2006/relationships/hyperlink" Target="https://ffmpeg.org/downloa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github.com/706group/xfyun-demo" TargetMode="External"/><Relationship Id="rId4" Type="http://schemas.openxmlformats.org/officeDocument/2006/relationships/hyperlink" Target="https://www.python.org/downloads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7ED58-6500-4E1A-BC3C-199CBBF0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Python</a:t>
            </a:r>
            <a:r>
              <a:rPr lang="zh-CN" altLang="en-US" sz="4400" dirty="0"/>
              <a:t>与语音识别第一次教学</a:t>
            </a:r>
            <a:endParaRPr lang="en-US" sz="4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53D011-B526-4216-8927-16CA911630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云芝新 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</a:t>
            </a:r>
            <a:r>
              <a:rPr lang="zh-CN" altLang="en-US" dirty="0"/>
              <a:t>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71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E88CA-6EB3-4681-A0C5-E90FE5C5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Python</a:t>
            </a:r>
            <a:r>
              <a:rPr lang="zh-CN" altLang="en-US" dirty="0"/>
              <a:t>的安装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07E6B-4EA6-4FC1-95D4-2CC7B8796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直接安装即可。</a:t>
            </a:r>
            <a:endParaRPr lang="en-US" altLang="zh-CN" dirty="0"/>
          </a:p>
          <a:p>
            <a:r>
              <a:rPr lang="zh-CN" altLang="en-US" dirty="0"/>
              <a:t>安装之后，确认</a:t>
            </a:r>
            <a:r>
              <a:rPr lang="en-US" altLang="zh-CN" dirty="0"/>
              <a:t>Python</a:t>
            </a:r>
            <a:r>
              <a:rPr lang="zh-CN" altLang="en-US" dirty="0"/>
              <a:t>和</a:t>
            </a:r>
            <a:r>
              <a:rPr lang="en-US" altLang="zh-CN" dirty="0"/>
              <a:t>pip</a:t>
            </a:r>
            <a:r>
              <a:rPr lang="zh-CN" altLang="en-US" dirty="0"/>
              <a:t>的版本：</a:t>
            </a:r>
            <a:endParaRPr lang="en-US" altLang="zh-CN" dirty="0"/>
          </a:p>
          <a:p>
            <a:r>
              <a:rPr lang="en-US" dirty="0">
                <a:highlight>
                  <a:srgbClr val="FFFF00"/>
                </a:highlight>
              </a:rPr>
              <a:t>python –version</a:t>
            </a:r>
          </a:p>
          <a:p>
            <a:r>
              <a:rPr lang="en-US" dirty="0">
                <a:highlight>
                  <a:srgbClr val="FFFF00"/>
                </a:highlight>
              </a:rPr>
              <a:t>pip –version</a:t>
            </a:r>
          </a:p>
          <a:p>
            <a:r>
              <a:rPr lang="zh-CN" altLang="en-US" dirty="0"/>
              <a:t>进入</a:t>
            </a:r>
            <a:r>
              <a:rPr lang="en-US" altLang="zh-CN" dirty="0"/>
              <a:t>Python</a:t>
            </a:r>
            <a:r>
              <a:rPr lang="zh-CN" altLang="en-US" dirty="0"/>
              <a:t>环境：</a:t>
            </a:r>
            <a:endParaRPr lang="en-US" altLang="zh-CN" dirty="0"/>
          </a:p>
          <a:p>
            <a:r>
              <a:rPr lang="en-US" altLang="zh-CN" dirty="0">
                <a:highlight>
                  <a:srgbClr val="FFFF00"/>
                </a:highlight>
              </a:rPr>
              <a:t>Python</a:t>
            </a:r>
          </a:p>
          <a:p>
            <a:r>
              <a:rPr lang="zh-CN" altLang="en-US" dirty="0"/>
              <a:t>按</a:t>
            </a:r>
            <a:r>
              <a:rPr lang="en-US" altLang="zh-CN" dirty="0" err="1"/>
              <a:t>ctrl+z</a:t>
            </a:r>
            <a:r>
              <a:rPr lang="zh-CN" altLang="en-US" dirty="0"/>
              <a:t>，再回车以退出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07EE38-7E7A-4463-8776-35C1CB1D9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295" y="3044008"/>
            <a:ext cx="2793049" cy="17684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AC749F-660A-4A68-B32D-7DFBD17EF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118" y="3044008"/>
            <a:ext cx="4881933" cy="30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90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EF500-27E4-446D-A910-5DF2154DE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安装后，尝试一些语句吧！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5FB9A1-D267-476B-94B9-85F5C34DA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简单的计算语句：</a:t>
            </a:r>
            <a:endParaRPr lang="en-US" altLang="zh-CN" dirty="0"/>
          </a:p>
          <a:p>
            <a:r>
              <a:rPr lang="en-US" altLang="zh-CN" dirty="0">
                <a:highlight>
                  <a:srgbClr val="FFFF00"/>
                </a:highlight>
              </a:rPr>
              <a:t>1+2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5</a:t>
            </a:r>
            <a:r>
              <a:rPr lang="zh-CN" altLang="en-US" dirty="0">
                <a:highlight>
                  <a:srgbClr val="FFFF00"/>
                </a:highlight>
              </a:rPr>
              <a:t>*</a:t>
            </a:r>
            <a:r>
              <a:rPr lang="en-US" altLang="zh-CN" dirty="0">
                <a:highlight>
                  <a:srgbClr val="FFFF00"/>
                </a:highlight>
              </a:rPr>
              <a:t>6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7/3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7%3</a:t>
            </a:r>
          </a:p>
          <a:p>
            <a:r>
              <a:rPr lang="zh-CN" altLang="en-US" dirty="0"/>
              <a:t>字符串拼接：</a:t>
            </a:r>
            <a:endParaRPr lang="en-US" altLang="zh-CN" dirty="0"/>
          </a:p>
          <a:p>
            <a:r>
              <a:rPr lang="en-US" dirty="0">
                <a:highlight>
                  <a:srgbClr val="FFFF00"/>
                </a:highlight>
              </a:rPr>
              <a:t>“706”+”space”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F90F88-B628-437B-BAE2-620E8CAC4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610" y="1975445"/>
            <a:ext cx="6062663" cy="379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07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9CDED1-E9E5-4EFC-905B-00ED852E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讯飞云平台的注册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E47D0A-92A0-4C64-92CD-C23BA0213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62FBB5-732E-4CB5-A7B4-86835F00F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148" y="1828800"/>
            <a:ext cx="3729066" cy="15187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46B428-0257-4326-A2B9-06024D6D4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130" y="3948629"/>
            <a:ext cx="1607101" cy="23689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DF5B34-0B3C-4063-A1AA-60BB6614A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126" y="1828800"/>
            <a:ext cx="3447506" cy="20435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8BCC2B-F228-4688-9643-22D37F71E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053" y="4681694"/>
            <a:ext cx="5779651" cy="1434468"/>
          </a:xfrm>
          <a:prstGeom prst="rect">
            <a:avLst/>
          </a:prstGeom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99372B19-748D-441B-82F2-CC7AED3AFA99}"/>
              </a:ext>
            </a:extLst>
          </p:cNvPr>
          <p:cNvSpPr/>
          <p:nvPr/>
        </p:nvSpPr>
        <p:spPr>
          <a:xfrm>
            <a:off x="2608341" y="3429292"/>
            <a:ext cx="372330" cy="519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566A95D4-0827-417A-AC40-B20302739A50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686231" y="2850572"/>
            <a:ext cx="3318895" cy="228255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30B25291-538B-4068-B2FA-314244C50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645" y="3966970"/>
            <a:ext cx="408467" cy="536494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5E5C4701-4C50-45CD-AF9D-3555083B8247}"/>
              </a:ext>
            </a:extLst>
          </p:cNvPr>
          <p:cNvSpPr/>
          <p:nvPr/>
        </p:nvSpPr>
        <p:spPr>
          <a:xfrm>
            <a:off x="8459569" y="3170285"/>
            <a:ext cx="1864452" cy="659207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2B8656D-B107-452B-BC61-2AA1F7BD8A83}"/>
              </a:ext>
            </a:extLst>
          </p:cNvPr>
          <p:cNvSpPr/>
          <p:nvPr/>
        </p:nvSpPr>
        <p:spPr>
          <a:xfrm>
            <a:off x="2693009" y="1946761"/>
            <a:ext cx="1864452" cy="659207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7CD621A-A9EE-472A-8D0A-F5181D08E65B}"/>
              </a:ext>
            </a:extLst>
          </p:cNvPr>
          <p:cNvSpPr/>
          <p:nvPr/>
        </p:nvSpPr>
        <p:spPr>
          <a:xfrm>
            <a:off x="1862280" y="4542654"/>
            <a:ext cx="1864452" cy="659207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299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97C018-267F-4366-AB54-3A0DF2FF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进行试用！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7ECABF-65D2-4FEA-BC78-BEFCC169F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下载</a:t>
            </a:r>
            <a:r>
              <a:rPr lang="en-US" dirty="0">
                <a:hlinkClick r:id="rId2"/>
              </a:rPr>
              <a:t>https://github.com/706group/xfyun-demo</a:t>
            </a:r>
            <a:r>
              <a:rPr lang="zh-CN" altLang="en-US" dirty="0"/>
              <a:t>并解压：</a:t>
            </a:r>
            <a:endParaRPr lang="en-US" altLang="zh-CN" dirty="0"/>
          </a:p>
          <a:p>
            <a:r>
              <a:rPr lang="zh-CN" altLang="en-US" dirty="0"/>
              <a:t>选择一个合适的文件夹存放代码，以便可以用</a:t>
            </a:r>
            <a:r>
              <a:rPr lang="en-US" altLang="zh-CN" dirty="0"/>
              <a:t>cd</a:t>
            </a:r>
            <a:r>
              <a:rPr lang="zh-CN" altLang="en-US" dirty="0"/>
              <a:t>命令进入。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48D782-288C-4D70-B570-2C1C8ACCD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085" y="2846790"/>
            <a:ext cx="4815173" cy="375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50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412FE-D247-42D1-901E-8D707D5F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安装所需要的库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9502D6-1D03-47EE-ABA9-7A29EB775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 install -r 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820607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FED9D-54D3-4362-9808-10027619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altLang="zh-CN" dirty="0" err="1"/>
              <a:t>config.json</a:t>
            </a:r>
            <a:r>
              <a:rPr lang="zh-CN" altLang="en-US" dirty="0"/>
              <a:t>进行配置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8AFC08-0480-4464-9E65-17F5A699D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 err="1"/>
              <a:t>config_example.json</a:t>
            </a:r>
            <a:r>
              <a:rPr lang="zh-CN" altLang="en-US" dirty="0"/>
              <a:t>中的配置，填写上在讯飞平台中获得的！</a:t>
            </a:r>
            <a:endParaRPr lang="en-US" altLang="zh-CN" dirty="0"/>
          </a:p>
          <a:p>
            <a:r>
              <a:rPr lang="zh-CN" altLang="en-US" dirty="0"/>
              <a:t>然后重命名为</a:t>
            </a:r>
            <a:r>
              <a:rPr lang="en-US" altLang="zh-CN" dirty="0" err="1"/>
              <a:t>config.json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DF07D8-AE86-4AD2-B65B-7C3099F2B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2" y="3429000"/>
            <a:ext cx="6559588" cy="22588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C497AB-10AE-4549-BCBB-10AE904F2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618" y="2418224"/>
            <a:ext cx="3310321" cy="2349737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8299E3C-C049-4A8E-98A9-05274E10F5CF}"/>
              </a:ext>
            </a:extLst>
          </p:cNvPr>
          <p:cNvSpPr/>
          <p:nvPr/>
        </p:nvSpPr>
        <p:spPr>
          <a:xfrm>
            <a:off x="1768570" y="3657600"/>
            <a:ext cx="1998539" cy="61325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A26291A-BD9C-4A4E-BA1F-23C100361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027" y="2966519"/>
            <a:ext cx="2011854" cy="627942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7C9370F5-FC17-470B-B608-0326D607B29F}"/>
              </a:ext>
            </a:extLst>
          </p:cNvPr>
          <p:cNvSpPr/>
          <p:nvPr/>
        </p:nvSpPr>
        <p:spPr>
          <a:xfrm>
            <a:off x="3947799" y="3964225"/>
            <a:ext cx="3738819" cy="416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AC041E7-FCED-45CD-AF8F-6AEDFC3BD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368" y="5519951"/>
            <a:ext cx="4395974" cy="619364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09A51042-B5A3-41B2-95A1-6F319817353D}"/>
              </a:ext>
            </a:extLst>
          </p:cNvPr>
          <p:cNvSpPr/>
          <p:nvPr/>
        </p:nvSpPr>
        <p:spPr>
          <a:xfrm>
            <a:off x="9014913" y="4804411"/>
            <a:ext cx="334001" cy="6468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13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342D0-2A9F-417B-8AA4-F38D7EF9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准备音频文件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EA6F2-31AC-4420-957F-37A1D462B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将所需的音频文件和程序放在一起：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A8E757-EF0F-4B9A-B3C7-84BB28ACD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232" y="2942888"/>
            <a:ext cx="7480262" cy="31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79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749734-C215-4383-9F36-81870D557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进行运行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2F8737-D7BE-4857-907D-8531F4956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python xfdemo.py –f ytz25.flac –b 10</a:t>
            </a:r>
          </a:p>
          <a:p>
            <a:pPr lvl="0"/>
            <a:r>
              <a:rPr lang="en-US" dirty="0">
                <a:solidFill>
                  <a:prstClr val="black"/>
                </a:solidFill>
                <a:highlight>
                  <a:srgbClr val="FFFF00"/>
                </a:highlight>
              </a:rPr>
              <a:t>python xfdemo.py –f ytz25.flac –b 10 –l </a:t>
            </a:r>
            <a:r>
              <a:rPr lang="en-US" dirty="0" err="1">
                <a:solidFill>
                  <a:prstClr val="black"/>
                </a:solidFill>
                <a:highlight>
                  <a:srgbClr val="FFFF00"/>
                </a:highlight>
              </a:rPr>
              <a:t>en</a:t>
            </a:r>
            <a:r>
              <a:rPr lang="en-US" dirty="0">
                <a:solidFill>
                  <a:prstClr val="black"/>
                </a:solidFill>
                <a:highlight>
                  <a:srgbClr val="FFFF00"/>
                </a:highlight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（语言设置为英文）</a:t>
            </a:r>
            <a:endParaRPr lang="en-US" dirty="0">
              <a:solidFill>
                <a:prstClr val="black"/>
              </a:solidFill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12493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3E3B6-F4EA-4133-89B4-4C5001F8F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查看结果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E52FD1-B865-4D1E-9566-9A233520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export </a:t>
            </a:r>
            <a:r>
              <a:rPr lang="zh-CN" altLang="en-US" dirty="0"/>
              <a:t>文件夹下查看输出的</a:t>
            </a:r>
            <a:r>
              <a:rPr lang="en-US" altLang="zh-CN" dirty="0" err="1"/>
              <a:t>lrc</a:t>
            </a:r>
            <a:r>
              <a:rPr lang="zh-CN" altLang="en-US" dirty="0"/>
              <a:t>和</a:t>
            </a:r>
            <a:r>
              <a:rPr lang="en-US" altLang="zh-CN" dirty="0"/>
              <a:t>txt</a:t>
            </a:r>
            <a:r>
              <a:rPr lang="zh-CN" altLang="en-US" dirty="0"/>
              <a:t>文件。</a:t>
            </a:r>
            <a:endParaRPr lang="en-US" altLang="zh-CN" dirty="0"/>
          </a:p>
          <a:p>
            <a:r>
              <a:rPr lang="zh-CN" altLang="en-US" dirty="0"/>
              <a:t>若出现乱码，使用</a:t>
            </a:r>
            <a:r>
              <a:rPr lang="en-US" altLang="zh-CN" dirty="0"/>
              <a:t>gb2312</a:t>
            </a:r>
            <a:r>
              <a:rPr lang="zh-CN" altLang="en-US" dirty="0"/>
              <a:t>重新打开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119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BEA8C-7883-40BF-8CF4-3F9FA1E63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添加热词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B641EA-F5C4-492F-8F68-6C684CA02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C1E9E5-8F8A-496B-A4B0-44BB0588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79" y="1828800"/>
            <a:ext cx="8864296" cy="389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81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E395CE-37FF-4F7C-BB1B-B00EB24BF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文件准备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00155A-66F6-443A-B6FC-4A9ADFF9E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828800"/>
            <a:ext cx="10515600" cy="466344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附带文件来源：</a:t>
            </a:r>
            <a:endParaRPr lang="en-US" altLang="zh-CN" dirty="0"/>
          </a:p>
          <a:p>
            <a:r>
              <a:rPr lang="en-US" dirty="0">
                <a:highlight>
                  <a:srgbClr val="FFFF00"/>
                </a:highlight>
              </a:rPr>
              <a:t>example_audio.zip</a:t>
            </a:r>
            <a:r>
              <a:rPr lang="zh-CN" altLang="en-US" dirty="0"/>
              <a:t>：样本音频</a:t>
            </a:r>
            <a:endParaRPr lang="en-US" dirty="0"/>
          </a:p>
          <a:p>
            <a:r>
              <a:rPr lang="en-US" dirty="0"/>
              <a:t>ffmpeg_installer.zip</a:t>
            </a:r>
            <a:r>
              <a:rPr lang="zh-CN" altLang="en-US" dirty="0"/>
              <a:t>：</a:t>
            </a:r>
            <a:r>
              <a:rPr lang="en-US" altLang="zh-CN" dirty="0" err="1"/>
              <a:t>ffmpeg</a:t>
            </a:r>
            <a:r>
              <a:rPr lang="zh-CN" altLang="en-US" dirty="0"/>
              <a:t>：</a:t>
            </a:r>
            <a:r>
              <a:rPr lang="en-US" dirty="0">
                <a:hlinkClick r:id="rId2"/>
              </a:rPr>
              <a:t>https://ffmpeg.org/download.html</a:t>
            </a:r>
            <a:endParaRPr lang="en-US" dirty="0"/>
          </a:p>
          <a:p>
            <a:r>
              <a:rPr lang="en-US" dirty="0"/>
              <a:t>get_pip.zip</a:t>
            </a:r>
            <a:r>
              <a:rPr lang="zh-CN" altLang="en-US" dirty="0"/>
              <a:t>：</a:t>
            </a:r>
            <a:r>
              <a:rPr lang="en-US" altLang="zh-CN" dirty="0"/>
              <a:t>pip</a:t>
            </a:r>
            <a:r>
              <a:rPr lang="zh-CN" altLang="en-US" dirty="0"/>
              <a:t>安装脚本，</a:t>
            </a:r>
            <a:endParaRPr lang="en-US" altLang="zh-CN" dirty="0"/>
          </a:p>
          <a:p>
            <a:r>
              <a:rPr lang="en-US" dirty="0">
                <a:hlinkClick r:id="rId3"/>
              </a:rPr>
              <a:t>https://pip.pypa.io/en/stable/installing/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python_installer.zip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zh-CN" altLang="en-US" dirty="0"/>
              <a:t>：</a:t>
            </a:r>
            <a:r>
              <a:rPr lang="en-US" altLang="zh-CN" dirty="0"/>
              <a:t>python</a:t>
            </a:r>
            <a:r>
              <a:rPr lang="zh-CN" altLang="en-US" dirty="0"/>
              <a:t>解释器，</a:t>
            </a:r>
            <a:r>
              <a:rPr lang="en-US" dirty="0">
                <a:hlinkClick r:id="rId4"/>
              </a:rPr>
              <a:t>https://www.python.org/downloads/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xfyun-demo-master.zip</a:t>
            </a:r>
            <a:r>
              <a:rPr lang="zh-CN" altLang="en-US" dirty="0"/>
              <a:t>：源代码，</a:t>
            </a:r>
            <a:r>
              <a:rPr lang="en-US" dirty="0">
                <a:hlinkClick r:id="rId5"/>
              </a:rPr>
              <a:t>https://github.com/706group/xfyun-demo</a:t>
            </a:r>
            <a:r>
              <a:rPr lang="en-US" dirty="0"/>
              <a:t> </a:t>
            </a:r>
            <a:r>
              <a:rPr lang="zh-CN" altLang="en-US" dirty="0"/>
              <a:t>（下同）</a:t>
            </a:r>
            <a:endParaRPr lang="en-US" dirty="0"/>
          </a:p>
          <a:p>
            <a:r>
              <a:rPr lang="en-US" dirty="0"/>
              <a:t>xfyun-demo-master-with-pkgs.zip</a:t>
            </a:r>
            <a:r>
              <a:rPr lang="zh-CN" altLang="en-US" dirty="0"/>
              <a:t>：源代码，附带离线库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ACC6F1-4069-484D-8083-4DFBAEFAE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8749" y="513600"/>
            <a:ext cx="7309725" cy="175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0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1F2B6-E5FD-4755-BA44-725024566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工作流程建议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FF1517-D2FC-4612-9228-2CDE9695A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统一文件传递方式，如都用百度网盘传递大文件，石墨文档传递稿件等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32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132D7-CAB6-4E0E-99D5-EB074D7A5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83" y="2621645"/>
            <a:ext cx="10515600" cy="1325562"/>
          </a:xfrm>
        </p:spPr>
        <p:txBody>
          <a:bodyPr/>
          <a:lstStyle/>
          <a:p>
            <a:r>
              <a:rPr lang="zh-CN" altLang="en-US" dirty="0"/>
              <a:t>谢谢！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8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689E8-DB02-4478-87C9-2F9C8BF0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目前的沙龙后期处理步骤</a:t>
            </a:r>
            <a:endParaRPr 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A74F9D0-6983-48BC-8AD1-E36028F2C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127" y="3104843"/>
            <a:ext cx="934393" cy="934393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9F313EED-E7B2-4A6D-8089-D776334C1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5556" y="3104843"/>
            <a:ext cx="934393" cy="934393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BAC85AD1-4411-4F7A-8819-ED7D307033AC}"/>
              </a:ext>
            </a:extLst>
          </p:cNvPr>
          <p:cNvSpPr/>
          <p:nvPr/>
        </p:nvSpPr>
        <p:spPr>
          <a:xfrm>
            <a:off x="1900975" y="3429000"/>
            <a:ext cx="3060776" cy="331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6AF1B43C-69A2-44B4-B580-2754FE7C3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4698" y="1605627"/>
            <a:ext cx="934393" cy="934393"/>
          </a:xfrm>
          <a:prstGeom prst="rect">
            <a:avLst/>
          </a:prstGeom>
        </p:spPr>
      </p:pic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2D6F3656-6B98-4FEA-8246-964DADD98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4697" y="2624711"/>
            <a:ext cx="934393" cy="934393"/>
          </a:xfrm>
          <a:prstGeom prst="rect">
            <a:avLst/>
          </a:prstGeom>
        </p:spPr>
      </p:pic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2B655623-F3DE-44A4-BCD1-A7BED7E0C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4696" y="3643795"/>
            <a:ext cx="934393" cy="934393"/>
          </a:xfrm>
          <a:prstGeom prst="rect">
            <a:avLst/>
          </a:prstGeom>
        </p:spPr>
      </p:pic>
      <p:pic>
        <p:nvPicPr>
          <p:cNvPr id="13" name="内容占位符 4">
            <a:extLst>
              <a:ext uri="{FF2B5EF4-FFF2-40B4-BE49-F238E27FC236}">
                <a16:creationId xmlns:a16="http://schemas.microsoft.com/office/drawing/2014/main" id="{08FB3615-5C1F-442B-98C2-99AD892A6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4696" y="4662879"/>
            <a:ext cx="934393" cy="934393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280A2D0-A9B9-4FBA-B208-533CDEE7BE07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939949" y="2072824"/>
            <a:ext cx="2174749" cy="1499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56AD6AF-A1EE-4D36-87FE-2AC0C86A1664}"/>
              </a:ext>
            </a:extLst>
          </p:cNvPr>
          <p:cNvCxnSpPr>
            <a:stCxn id="6" idx="3"/>
            <a:endCxn id="11" idx="1"/>
          </p:cNvCxnSpPr>
          <p:nvPr/>
        </p:nvCxnSpPr>
        <p:spPr>
          <a:xfrm flipV="1">
            <a:off x="5939949" y="3091908"/>
            <a:ext cx="2174748" cy="480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4615274-A4A1-4CA9-9C41-99507D6846E8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5939949" y="3572040"/>
            <a:ext cx="2174747" cy="538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81FAE0E-6890-4F4F-BCE7-E27A8F86553E}"/>
              </a:ext>
            </a:extLst>
          </p:cNvPr>
          <p:cNvCxnSpPr>
            <a:stCxn id="6" idx="3"/>
            <a:endCxn id="13" idx="1"/>
          </p:cNvCxnSpPr>
          <p:nvPr/>
        </p:nvCxnSpPr>
        <p:spPr>
          <a:xfrm>
            <a:off x="5939949" y="3572040"/>
            <a:ext cx="2174747" cy="1558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978B080-6F77-43EF-A341-6CC027F095C1}"/>
              </a:ext>
            </a:extLst>
          </p:cNvPr>
          <p:cNvSpPr txBox="1"/>
          <p:nvPr/>
        </p:nvSpPr>
        <p:spPr>
          <a:xfrm>
            <a:off x="536592" y="4166392"/>
            <a:ext cx="1648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沙龙小组成员</a:t>
            </a:r>
            <a:endParaRPr lang="en-US" altLang="zh-CN" dirty="0"/>
          </a:p>
          <a:p>
            <a:r>
              <a:rPr lang="zh-CN" altLang="en-US" dirty="0"/>
              <a:t>录制了视频</a:t>
            </a:r>
            <a:endParaRPr 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5A68B65-34B1-4B06-9BDD-1FD1AB4B0CA7}"/>
              </a:ext>
            </a:extLst>
          </p:cNvPr>
          <p:cNvSpPr txBox="1"/>
          <p:nvPr/>
        </p:nvSpPr>
        <p:spPr>
          <a:xfrm>
            <a:off x="2557035" y="2896513"/>
            <a:ext cx="192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Audio.mp4…</a:t>
            </a:r>
            <a:r>
              <a:rPr lang="zh-CN" altLang="en-US" dirty="0"/>
              <a:t>等</a:t>
            </a:r>
            <a:endParaRPr 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878DDC-21E1-4610-A24F-B043C387EE75}"/>
              </a:ext>
            </a:extLst>
          </p:cNvPr>
          <p:cNvSpPr txBox="1"/>
          <p:nvPr/>
        </p:nvSpPr>
        <p:spPr>
          <a:xfrm>
            <a:off x="4649154" y="4100956"/>
            <a:ext cx="1647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最近的机器学习小组成员</a:t>
            </a:r>
            <a:endParaRPr 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175BDF2-30E8-4DC4-B43D-CE535C3D2E66}"/>
              </a:ext>
            </a:extLst>
          </p:cNvPr>
          <p:cNvSpPr txBox="1"/>
          <p:nvPr/>
        </p:nvSpPr>
        <p:spPr>
          <a:xfrm>
            <a:off x="8059860" y="5714816"/>
            <a:ext cx="173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被埋没的大家</a:t>
            </a:r>
            <a:r>
              <a:rPr lang="en-US" altLang="zh-CN" dirty="0"/>
              <a:t>…</a:t>
            </a:r>
            <a:endParaRPr 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DE5E822F-FFFF-408C-8382-0694A0F63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80" y="5029813"/>
            <a:ext cx="2043673" cy="1134917"/>
          </a:xfrm>
          <a:prstGeom prst="rect">
            <a:avLst/>
          </a:prstGeom>
        </p:spPr>
      </p:pic>
      <p:pic>
        <p:nvPicPr>
          <p:cNvPr id="32" name="图片 31" descr="猫站在水槽里&#10;&#10;描述已自动生成">
            <a:extLst>
              <a:ext uri="{FF2B5EF4-FFF2-40B4-BE49-F238E27FC236}">
                <a16:creationId xmlns:a16="http://schemas.microsoft.com/office/drawing/2014/main" id="{294515E6-EDBF-4EDB-9EA2-D30F384E5F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400" y="1696209"/>
            <a:ext cx="1765015" cy="1325562"/>
          </a:xfrm>
          <a:prstGeom prst="rect">
            <a:avLst/>
          </a:prstGeom>
        </p:spPr>
      </p:pic>
      <p:sp>
        <p:nvSpPr>
          <p:cNvPr id="33" name="思想气泡: 云 32">
            <a:extLst>
              <a:ext uri="{FF2B5EF4-FFF2-40B4-BE49-F238E27FC236}">
                <a16:creationId xmlns:a16="http://schemas.microsoft.com/office/drawing/2014/main" id="{C12D2ED0-F3C8-4113-B2BB-FB96A6BB8DED}"/>
              </a:ext>
            </a:extLst>
          </p:cNvPr>
          <p:cNvSpPr/>
          <p:nvPr/>
        </p:nvSpPr>
        <p:spPr>
          <a:xfrm>
            <a:off x="9234608" y="501711"/>
            <a:ext cx="2385437" cy="902128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刚下班好困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34" name="思想气泡: 云 33">
            <a:extLst>
              <a:ext uri="{FF2B5EF4-FFF2-40B4-BE49-F238E27FC236}">
                <a16:creationId xmlns:a16="http://schemas.microsoft.com/office/drawing/2014/main" id="{B6FEDE4D-1BD1-42DE-932E-F29842A3F2F9}"/>
              </a:ext>
            </a:extLst>
          </p:cNvPr>
          <p:cNvSpPr/>
          <p:nvPr/>
        </p:nvSpPr>
        <p:spPr>
          <a:xfrm rot="159817">
            <a:off x="9747704" y="3379600"/>
            <a:ext cx="2239459" cy="143456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好累</a:t>
            </a:r>
            <a:r>
              <a:rPr lang="en-US" altLang="zh-CN" dirty="0"/>
              <a:t>…</a:t>
            </a:r>
            <a:r>
              <a:rPr lang="zh-CN" altLang="en-US" dirty="0"/>
              <a:t>今天不想干活了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689E8-DB02-4478-87C9-2F9C8BF0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理想的沙龙后期处理步骤</a:t>
            </a:r>
            <a:endParaRPr 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A74F9D0-6983-48BC-8AD1-E36028F2C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127" y="3104843"/>
            <a:ext cx="934393" cy="934393"/>
          </a:xfr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978B080-6F77-43EF-A341-6CC027F095C1}"/>
              </a:ext>
            </a:extLst>
          </p:cNvPr>
          <p:cNvSpPr txBox="1"/>
          <p:nvPr/>
        </p:nvSpPr>
        <p:spPr>
          <a:xfrm>
            <a:off x="536592" y="4166392"/>
            <a:ext cx="1648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沙龙小组成员</a:t>
            </a:r>
            <a:endParaRPr lang="en-US" altLang="zh-CN" dirty="0"/>
          </a:p>
          <a:p>
            <a:r>
              <a:rPr lang="zh-CN" altLang="en-US" dirty="0"/>
              <a:t>录制了视频</a:t>
            </a:r>
            <a:endParaRPr lang="en-US" dirty="0"/>
          </a:p>
        </p:txBody>
      </p:sp>
      <p:pic>
        <p:nvPicPr>
          <p:cNvPr id="4" name="图片 3" descr="黑暗里有星球&#10;&#10;描述已自动生成">
            <a:extLst>
              <a:ext uri="{FF2B5EF4-FFF2-40B4-BE49-F238E27FC236}">
                <a16:creationId xmlns:a16="http://schemas.microsoft.com/office/drawing/2014/main" id="{44385F85-3184-452E-9EA6-723F48F1C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90" y="4039236"/>
            <a:ext cx="3893938" cy="2463173"/>
          </a:xfrm>
          <a:prstGeom prst="rect">
            <a:avLst/>
          </a:prstGeom>
        </p:spPr>
      </p:pic>
      <p:pic>
        <p:nvPicPr>
          <p:cNvPr id="20" name="内容占位符 4">
            <a:extLst>
              <a:ext uri="{FF2B5EF4-FFF2-40B4-BE49-F238E27FC236}">
                <a16:creationId xmlns:a16="http://schemas.microsoft.com/office/drawing/2014/main" id="{C8D0E446-C3B1-4B2D-A7A4-C3D0A147A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3915" y="1417174"/>
            <a:ext cx="934393" cy="934393"/>
          </a:xfrm>
          <a:prstGeom prst="rect">
            <a:avLst/>
          </a:prstGeom>
        </p:spPr>
      </p:pic>
      <p:pic>
        <p:nvPicPr>
          <p:cNvPr id="24" name="内容占位符 4">
            <a:extLst>
              <a:ext uri="{FF2B5EF4-FFF2-40B4-BE49-F238E27FC236}">
                <a16:creationId xmlns:a16="http://schemas.microsoft.com/office/drawing/2014/main" id="{A9D7D831-AFE3-4C54-B392-24890CED8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3915" y="2494607"/>
            <a:ext cx="934393" cy="934393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BF6FC0CD-9518-42CC-9254-1B68DD3C732B}"/>
              </a:ext>
            </a:extLst>
          </p:cNvPr>
          <p:cNvSpPr/>
          <p:nvPr/>
        </p:nvSpPr>
        <p:spPr>
          <a:xfrm rot="20136354">
            <a:off x="1961527" y="2646262"/>
            <a:ext cx="2670381" cy="438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9C93AA-DDD4-4F06-9D43-84280DC36FB0}"/>
              </a:ext>
            </a:extLst>
          </p:cNvPr>
          <p:cNvSpPr txBox="1"/>
          <p:nvPr/>
        </p:nvSpPr>
        <p:spPr>
          <a:xfrm>
            <a:off x="6233660" y="2166901"/>
            <a:ext cx="306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💪</a:t>
            </a:r>
            <a:r>
              <a:rPr lang="en-US" altLang="zh-CN" dirty="0"/>
              <a:t>Powerful</a:t>
            </a:r>
            <a:r>
              <a:rPr lang="zh-CN" altLang="en-US" dirty="0"/>
              <a:t>的沙龙小组成员</a:t>
            </a:r>
            <a:endParaRPr lang="en-US" dirty="0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C0B55DD-1D4F-4644-9A4D-4F779C02662B}"/>
              </a:ext>
            </a:extLst>
          </p:cNvPr>
          <p:cNvSpPr/>
          <p:nvPr/>
        </p:nvSpPr>
        <p:spPr>
          <a:xfrm rot="2374135">
            <a:off x="2136107" y="4417564"/>
            <a:ext cx="1746283" cy="3355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B1977C9-FDA5-4C4F-9DA6-43FA0D6E38C9}"/>
              </a:ext>
            </a:extLst>
          </p:cNvPr>
          <p:cNvSpPr txBox="1"/>
          <p:nvPr/>
        </p:nvSpPr>
        <p:spPr>
          <a:xfrm>
            <a:off x="2184703" y="2167744"/>
            <a:ext cx="146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通常情况下</a:t>
            </a:r>
            <a:endParaRPr 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BBA010B-0E66-4C21-A4A5-4405DBA313EE}"/>
              </a:ext>
            </a:extLst>
          </p:cNvPr>
          <p:cNvSpPr txBox="1"/>
          <p:nvPr/>
        </p:nvSpPr>
        <p:spPr>
          <a:xfrm>
            <a:off x="3027923" y="4104551"/>
            <a:ext cx="141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遇到困难时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2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370B0F-2D77-4676-85C6-CF05B7AB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能做什么？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50D873-6149-4693-BA03-55DD5194C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B49D67-E9B2-4654-9443-F46973B6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81" y="2671334"/>
            <a:ext cx="2489618" cy="33194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9EF347-7B65-4834-9CC1-49FD81095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148" y="2157444"/>
            <a:ext cx="1787620" cy="33630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8B5778-B892-47B2-881D-238D78AB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43" y="2229034"/>
            <a:ext cx="4031332" cy="2858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4BD714-8470-4A27-9E73-DEB984B43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93" y="1434566"/>
            <a:ext cx="2413761" cy="289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94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38DBF-1820-45F6-86CF-216CCA8EB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zh-CN" altLang="en-US" dirty="0"/>
              <a:t>命令行的使用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6F59E3-E222-4FB8-A9CE-787010F55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由文本输入的指令组成。</a:t>
            </a:r>
            <a:endParaRPr lang="en-US" altLang="zh-CN" dirty="0"/>
          </a:p>
          <a:p>
            <a:r>
              <a:rPr lang="zh-CN" altLang="en-US" dirty="0"/>
              <a:t>可以进行更为精细的操作。</a:t>
            </a:r>
            <a:endParaRPr lang="en-US" altLang="zh-CN" dirty="0"/>
          </a:p>
          <a:p>
            <a:r>
              <a:rPr lang="zh-CN" altLang="en-US" dirty="0"/>
              <a:t>可以批量的进行操作。</a:t>
            </a:r>
            <a:endParaRPr lang="en-US" altLang="zh-CN" dirty="0"/>
          </a:p>
          <a:p>
            <a:r>
              <a:rPr lang="zh-CN" altLang="en-US" dirty="0"/>
              <a:t>需要一定的学习。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F4E1F9-51DA-4BCF-B0AC-B2BEF0AA5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25" y="2614241"/>
            <a:ext cx="5356946" cy="334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27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79F6FB-4219-4683-978D-7E7EAD363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：</a:t>
            </a:r>
            <a:r>
              <a:rPr lang="en-US" altLang="zh-CN" dirty="0"/>
              <a:t>PowerShell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0EC571-CD7E-4374-A2C6-7B15318BBB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68B60B-0BCA-403B-A481-3925B35E7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Mac</a:t>
            </a:r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D73A46-3C3C-4F24-AEA9-D970012A9C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08E9E14-DDB2-4A69-B5E4-6879E5FE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如何进入命令行</a:t>
            </a:r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3D5D84E-0A02-4CED-A5A9-30BF5FCF5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99" y="3007412"/>
            <a:ext cx="4226928" cy="33538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289C93D-FC5F-4515-BDF5-BE642E9D3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183" y="1911182"/>
            <a:ext cx="6325461" cy="3824913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0084F047-6889-4794-B3F0-78D5836412C3}"/>
              </a:ext>
            </a:extLst>
          </p:cNvPr>
          <p:cNvSpPr/>
          <p:nvPr/>
        </p:nvSpPr>
        <p:spPr>
          <a:xfrm>
            <a:off x="5092168" y="4040881"/>
            <a:ext cx="927633" cy="257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07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79F6FB-4219-4683-978D-7E7EAD363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：</a:t>
            </a:r>
            <a:r>
              <a:rPr lang="en-US" altLang="zh-CN" dirty="0"/>
              <a:t>PowerShell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0EC571-CD7E-4374-A2C6-7B15318BBB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68B60B-0BCA-403B-A481-3925B35E7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Mac</a:t>
            </a:r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D73A46-3C3C-4F24-AEA9-D970012A9C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08E9E14-DDB2-4A69-B5E4-6879E5FE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如何进入命令行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864227-321C-4954-BDA1-DB203C30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28" y="1956440"/>
            <a:ext cx="5498624" cy="37818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C07EFA-929F-44E1-8314-1DF1C05B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864" y="3593747"/>
            <a:ext cx="5181601" cy="2144524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84D0B75D-1376-44F9-B971-9936CD0488C6}"/>
              </a:ext>
            </a:extLst>
          </p:cNvPr>
          <p:cNvSpPr/>
          <p:nvPr/>
        </p:nvSpPr>
        <p:spPr>
          <a:xfrm>
            <a:off x="5601384" y="4539147"/>
            <a:ext cx="742367" cy="213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9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84278-FC3E-4A23-ADD3-0E2BC797C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一些基本指令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36A068-CE81-424A-B956-CFFCD4FD5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ighlight>
                  <a:srgbClr val="FFFF00"/>
                </a:highlight>
              </a:rPr>
              <a:t>cd</a:t>
            </a:r>
            <a:r>
              <a:rPr lang="zh-CN" altLang="en-US" dirty="0"/>
              <a:t>：切换文件夹，如：</a:t>
            </a:r>
            <a:r>
              <a:rPr lang="en-US" altLang="zh-CN" dirty="0">
                <a:highlight>
                  <a:srgbClr val="FFFF00"/>
                </a:highlight>
              </a:rPr>
              <a:t>cd D:/Code/xfdemo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ls</a:t>
            </a:r>
            <a:r>
              <a:rPr lang="zh-CN" altLang="en-US" dirty="0"/>
              <a:t>：显示出目前文件夹下面的文件</a:t>
            </a:r>
            <a:endParaRPr lang="en-US" altLang="zh-CN" dirty="0"/>
          </a:p>
          <a:p>
            <a:r>
              <a:rPr lang="en-US" altLang="zh-CN" dirty="0"/>
              <a:t>Tab</a:t>
            </a:r>
            <a:r>
              <a:rPr lang="zh-CN" altLang="en-US" dirty="0"/>
              <a:t>键：自动补全文件名字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2764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326</TotalTime>
  <Words>515</Words>
  <Application>Microsoft Office PowerPoint</Application>
  <PresentationFormat>宽屏</PresentationFormat>
  <Paragraphs>78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Wingdings 2</vt:lpstr>
      <vt:lpstr>HDOfficeLightV0</vt:lpstr>
      <vt:lpstr>Python与语音识别第一次教学</vt:lpstr>
      <vt:lpstr>文件准备</vt:lpstr>
      <vt:lpstr>目前的沙龙后期处理步骤</vt:lpstr>
      <vt:lpstr>理想的沙龙后期处理步骤</vt:lpstr>
      <vt:lpstr>Python能做什么？</vt:lpstr>
      <vt:lpstr>1. 命令行的使用</vt:lpstr>
      <vt:lpstr>如何进入命令行</vt:lpstr>
      <vt:lpstr>如何进入命令行</vt:lpstr>
      <vt:lpstr>一些基本指令</vt:lpstr>
      <vt:lpstr>2. Python的安装</vt:lpstr>
      <vt:lpstr>安装后，尝试一些语句吧！</vt:lpstr>
      <vt:lpstr>3. 讯飞云平台的注册</vt:lpstr>
      <vt:lpstr>4. 进行试用！</vt:lpstr>
      <vt:lpstr>安装所需要的库</vt:lpstr>
      <vt:lpstr>对config.json进行配置</vt:lpstr>
      <vt:lpstr>准备音频文件</vt:lpstr>
      <vt:lpstr>进行运行</vt:lpstr>
      <vt:lpstr>查看结果</vt:lpstr>
      <vt:lpstr>添加热词</vt:lpstr>
      <vt:lpstr>工作流程建议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Python与语音识别第一次教学</dc:title>
  <dc:creator>KJJ0009</dc:creator>
  <cp:lastModifiedBy>KJJ0009</cp:lastModifiedBy>
  <cp:revision>25</cp:revision>
  <dcterms:created xsi:type="dcterms:W3CDTF">2020-08-01T19:08:29Z</dcterms:created>
  <dcterms:modified xsi:type="dcterms:W3CDTF">2020-08-02T13:18:58Z</dcterms:modified>
</cp:coreProperties>
</file>